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35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Relationship Id="rId21" Type="http://schemas.openxmlformats.org/officeDocument/2006/relationships/slide" Target="slides/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Foundations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A voice change is a tenant change. Identity, domain, and admin role decide whether the later work can exist.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Licensing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The wrong SKU looks like a routing bug. Teams Phone, Calling Plans, Audio Conferencing, resource accounts, and Teams Premium are different purchases.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PowerShell and admin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The portal hides order. The shell shows the object you actually changed, and it is how compliance recording is assigned.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Network and QoS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Teams audio dies in the same queues as file copies unless the path is short and the mark survives.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PSTN connectivity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Every external call uses one of four connectivity options. Mixing them is allowed. Pretending they are the same license is not.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Routing and dial plans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Normalization and routing are two steps. A number that is not E.164 never gets a fair chance at a voice route.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Attendants and queues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The number people publish is often a voice app, not a human. The resource account is the identity of that app.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Emergency, LBR, survivability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Emergency calling is a design gate, not a checkbox after go-live. Location-based routing and branch survivability use the same network map.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Devices and media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Phones, rooms, and media bypass change where RTP flows. Signaling still belongs to Teams.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Session border controllers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Microsoft supports Direct Routing on certified SBCs. AudioCodes, Ribbon, Oracle, and Cisco CUBE are families you will meet. The support path starts with the vendor.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TLS, certificates, SIP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A dial-plan argument is wasted when the certificate name is wrong. OPTIONS tell you the trunk is alive.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Troubleshooting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Call Analytics is one call. CQD is a building. The SBC trace is the ladder. Mixing them up wastes the hour.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Dynamics contact center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Dynamics 365 Contact Center is Microsoft’s CCaaS. Unified routing, channels, and Copilot are the job, and AB-250 is the exam that matches it.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Coexistence and CCaaS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Connect, Extend, and Unify are different media paths. CUCM, Webex, UCCE, Genesys, and Amazon Connect each need a named bridge, not a slogan.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ACS, Speech, Copilot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Call Automation is a server-side call with events. Speech and Copilot Studio can sit in the recognize step. Foundry is where you evaluate a model, not a second phone system.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Certifications and status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MS-700 is still live, with a skills update on Oct 27 2026; it is NOT retired and has no replacement. MB-280 retired Jul 31 2026, with AB-210 as its successor; AB-210 is in beta.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Ecosystem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Glossary, mind map, sister technologies, integration maps, bridges, and future hooks.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CRM and CTI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Dynamics 365 voice and Salesforce Voice each document a bridge from the call to the CRM record.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Comparison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Microsoft, Amazon Connect Customer, and Google CCAI, described only from pages this lab opened.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Routing, WFM, QM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Unified routing assigns work. Workforce management forecasts it. Quality evaluation scores it. Confirm before relying.</a:t>
            </a:r>
          </a:p>
          <a:p>
            <a:r>
              <a:rPr lang="en-US" sz="1400"/>
              <a:t>Independent free learning-only project.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/>
        </p:nvSpPr>
        <p:spPr>
          <a:xfrm>
            <a:off x="400000" y="240000"/>
            <a:ext cx="8400000" cy="700000"/>
          </a:xfrm>
        </p:spPr>
        <p:txBody>
          <a:bodyPr/>
          <a:lstStyle/>
          <a:p>
            <a:r>
              <a:rPr lang="en-US" sz="2800"/>
              <a:t>Sources and go deeper</a:t>
            </a:r>
          </a:p>
        </p:txBody>
      </p:sp>
      <p:sp>
        <p:nvSpPr>
          <p:cNvPr id="3" name="Body"/>
          <p:cNvSpPr/>
          <p:nvPr/>
        </p:nvSpPr>
        <p:spPr>
          <a:xfrm>
            <a:off x="400000" y="1000000"/>
            <a:ext cx="8400000" cy="3800000"/>
          </a:xfrm>
        </p:spPr>
        <p:txBody>
          <a:bodyPr/>
          <a:lstStyle/>
          <a:p>
            <a:r>
              <a:rPr lang="en-US" sz="1400"/>
              <a:t>Confirm before relying. last checked 2026-10.</a:t>
            </a:r>
          </a:p>
        </p:txBody>
      </p:sp>
    </p:spTree>
  </p:cSld>
  <p:clrMapOvr>
    <a:masterClrMapping/>
  </p:clrMapOvr>
</p:sld>
</file>