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AI agents and bots</a:t>
            </a:r>
          </a:p>
          <a:p>
            <a:r>
              <a:rPr lang="en-US" sz="1600"/>
              <a:t>AI agents and bots Name the product. Scripted and autonomous agents are not the same object as Calling's auto attendant. Item What to remember Source Virtual Agent–Voice IVR with a CCAI connector. Dialogflow CX, ES, or bring-your-own. n6gaghu Handoff BYO must send AGENT_TRANSFER. developer.webex.com AI Assistant Control Hub add-on: summaries, wellness, Auto CSAT, transcription, Real-Time Assist. n9lk3t6 AI Agent Studio Taught in T8-R05 and T8-R03. Re-check the live what&amp;#x27;s-new page. T8-R05 WFO Agent Assist Schedule assistant noted on the agent what&amp;#x27;s-new page. Not the same SKU as Enterprise WFO. n3v7ldh Back to the lab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Wikipedia: Call centre (Wikipedia) — https://en.wikipedia.org/wiki/Call_centre — last checked 2026-10</a:t>
            </a:r>
          </a:p>
          <a:p>
            <a:r>
              <a:rPr lang="en-US" sz="1600"/>
              <a:t>Wikipedia: Interactive voice response (Wikipedia) — https://en.wikipedia.org/wiki/Interactive_voice_response — last checked 2026-10</a:t>
            </a:r>
          </a:p>
          <a:p>
            <a:r>
              <a:rPr lang="en-US" sz="1600"/>
              <a:t>Release notes: What's new for administrators in Webex Contact Center — https://help.webex.com/article/nv7abhz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Vendor doc: help.webex.com article nvvv1zb — https://help.webex.com/article/nvvv1zb — last checked 2026-10</a:t>
            </a:r>
          </a:p>
          <a:p>
            <a:r>
              <a:rPr lang="en-US" sz="1600"/>
              <a:t>Vendor doc: help.webex.com article s0qro1 — https://help.webex.com/article/s0qro1 — last checked 2026-10</a:t>
            </a:r>
          </a:p>
          <a:p>
            <a:r>
              <a:rPr lang="en-US" sz="1600"/>
              <a:t>Vendor doc: help.webex.com article ncs9r37 — https://help.webex.com/article/ncs9r37 — last checked 2026-10</a:t>
            </a:r>
          </a:p>
          <a:p>
            <a:r>
              <a:rPr lang="en-US" sz="1600"/>
              <a:t>Vendor doc: help.webex.com article ioqbvd — https://help.webex.com/article/ioqbvd — last checked 2026-10</a:t>
            </a:r>
          </a:p>
          <a:p>
            <a:r>
              <a:rPr lang="en-US" sz="1600"/>
              <a:t>Vendor doc: help.webex.com article n6gaghu — https://help.webex.com/article/n6gaghu — last checked 2026-10</a:t>
            </a:r>
          </a:p>
          <a:p>
            <a:r>
              <a:rPr lang="en-US" sz="1600"/>
              <a:t>Vendor doc: help.webex.com article py6u9h — https://help.webex.com/article/py6u9h — last checked 2026-10</a:t>
            </a:r>
          </a:p>
          <a:p>
            <a:r>
              <a:rPr lang="en-US" sz="1600"/>
              <a:t>Vendor doc: help.webex.com article nhvl4hw — https://help.webex.com/article/nhvl4hw — last checked 2026-10</a:t>
            </a:r>
          </a:p>
          <a:p>
            <a:r>
              <a:rPr lang="en-US" sz="1600"/>
              <a:t>Vendor doc: help.webex.com article nvfbjts — https://help.webex.com/article/nvfbjts — last checked 2026-10</a:t>
            </a:r>
          </a:p>
          <a:p>
            <a:r>
              <a:rPr lang="en-US" sz="1600"/>
              <a:t>Vendor doc: help.webex.com article tajemk — https://help.webex.com/article/tajemk — last checked 2026-10</a:t>
            </a:r>
          </a:p>
          <a:p>
            <a:r>
              <a:rPr lang="en-US" sz="1600"/>
              <a:t>Vendor doc: help.webex.com article n1lsqvu — https://help.webex.com/article/n1lsqvu — last checked 2026-10</a:t>
            </a:r>
          </a:p>
          <a:p>
            <a:r>
              <a:rPr lang="en-US" sz="1600"/>
              <a:t>Vendor doc: help.webex.com article n0l9q2z — https://help.webex.com/article/n0l9q2z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