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Careers and certifications</a:t>
            </a:r>
          </a:p>
          <a:p>
            <a:r>
              <a:rPr lang="en-US" sz="1600"/>
              <a:t>Careers and certifications One page pulled from the Canon rooms named in the source column. Open the room before you quote a number in a design. This is not a copy of a Cisco document. Check What the room says Source CCNP Collaboration shape 350-801 CLCOR plus one of 300-815 CLACC, 300-820 CLHCT, or 300-830 CLCCE, as printed in certs.html. certs.html, Canon text dated 2026-10-14, not re-fetched CLCOR sitting certs.html prints 120 minutes and $US400 for 350-801. Re-check the Cisco exam page before you pay. certs.html CLACC certs.html prints 90 minutes and $US300. It says CLACCM retired February 2, 2026. certs.html CLHCT title certs.html says the overview sentence and the title line do not match. Quote the sentence you are looking at. certs.html Study path Control Hub, then Calling, then the contact-center track you actually operate. The archive studio still has the dial-plan and flow labs. This lab What this page is not No salary, no hiring claim, and no customer logo. Interview prompts live on interviews.html. Careers page Next lab Sibling labs are separate GitHub Pages sites. This sheet does not rank them. Footer links Back to the lab · Cheat Codes</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Release notes: What's new in Webex Calling — https://help.webex.com/article/278bz2 — last checked 2026-10</a:t>
            </a:r>
          </a:p>
          <a:p>
            <a:r>
              <a:rPr lang="en-US" sz="1600"/>
              <a:t>Vendor doc: help.webex.com article n3ijtao — https://help.webex.com/article/n3ijtao — last checked 2026-10</a:t>
            </a:r>
          </a:p>
          <a:p>
            <a:r>
              <a:rPr lang="en-US" sz="1600"/>
              <a:t>Vendor doc: help.webex.com article 9dmqgv — https://help.webex.com/article/9dmqgv — last checked 2026-10</a:t>
            </a:r>
          </a:p>
          <a:p>
            <a:r>
              <a:rPr lang="en-US" sz="1600"/>
              <a:t>Vendor doc: help.webex.com article nvzzj7k — https://help.webex.com/article/nvzzj7k — last checked 2026-10</a:t>
            </a:r>
          </a:p>
          <a:p>
            <a:r>
              <a:rPr lang="en-US" sz="1600"/>
              <a:t>Vendor doc: help.webex.com article n8iptxg — https://help.webex.com/article/n8iptxg — last checked 2026-10</a:t>
            </a:r>
          </a:p>
          <a:p>
            <a:r>
              <a:rPr lang="en-US" sz="1600"/>
              <a:t>Vendor doc: help.webex.com article n0rlwxe — https://help.webex.com/article/n0rlwxe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