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Dedicated Instance</a:t>
            </a:r>
          </a:p>
          <a:p>
            <a:r>
              <a:rPr lang="en-US" sz="1600"/>
              <a:t>Dedicated Instance One page pulled from the Canon rooms named in the source column. Open the room before you quote a number in a design. This is not a copy of a Cisco document. Check What the room says Source What is Dedicated Instance, in the introduction’s first definition? A dedicated cloud instance based on Unified CM, integrated with Webex Calling, and an add-on. [cite:1] T5-R01-what-dedicated-instance-is.html Which application is Americas-only? Cisco Emergency Responder. [cite:1] T5-R01-what-dedicated-instance-is.html Can a Webex Calling user join a Dedicated Instance hunt group? No. The article uses that as the example of features that are not harmonized. [cite:1] T5-R01-what-dedicated-instance-is.html What sets the call-processing node count? Knowledge Workers and Common Area devices from the First Time Setup Wizard. The Dedicated Instance team sizes the apps. [cite:1] T5-R01-what-dedicated-instance-is.html What is the full-cluster device figure? Up to 8 call-processing servers or approximately 50,000 devices on version 14 and above, and 50,000 configured devices as the partner limit. [cite:1] T5-R01-what-dedicated-instance-is.html How many end users can be in the cluster? A maximum of 160,000, configured or synchronized over LDAP. [cite:1] T5-R01-what-dedicated-instance-is.html When is SME eligible, and whose network carries SME replication? At three clusters. Replication traverses the Cisco backbone, not the customer network. [cite:1] T5-R01-what-dedicated-instance-is.html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Introduction to Dedicated Instance — https://help.webex.com/en-us/article/dk3o5r/Introduction-to-Dedicated-Instance — last checked 2026-10</a:t>
            </a:r>
          </a:p>
          <a:p>
            <a:r>
              <a:rPr lang="en-US" sz="1600"/>
              <a:t>Vendor doc: Base configuration — https://help.webex.com/en-us/article/2vpf1/Dedicated-Instance-for-Webex-Calling-Base-Configuration — last checked 2026-10</a:t>
            </a:r>
          </a:p>
          <a:p>
            <a:r>
              <a:rPr lang="en-US" sz="1600"/>
              <a:t>Vendor doc: help.webex.com article py6u9h — https://help.webex.com/article/py6u9h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