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Devices and provisioning</a:t>
            </a:r>
          </a:p>
          <a:p>
            <a:r>
              <a:rPr lang="en-US" sz="1600"/>
              <a:t>Devices and provisioning One page pulled from the Canon rooms named in the source column. Open the room before you quote a number in a design. This is not a copy of a Cisco document. Check What the room says Source What two claims does Control Hub offer? MAC address, or an activation code. A blank MAC generates the code. [cite:1] T2-R04-devices-provisioning.html How long is the code? 16 digits. [cite:2] T2-R04-devices-provisioning.html How long does an MPP code last? 30 days. A Room device code lasts 7 days. [cite:2] T2-R04-devices-provisioning.html Which firmware can type the code? MPP firmware 11.3.1 SR2 or later. [cite:1] T2-R04-devices-provisioning.html How many devices on a professional workspace? Up to five of the phone types the article names. [cite:3] T2-R04-devices-provisioning.html What is the default calling service for a Room or Desk workspace? Call on Webex, which is 1:1 and non-PSTN. [cite:3] T2-R04-devices-provisioning.html Which CSV device types cover RoomOS? WEBEX or WEBEX_CALLING. IP is for MPP, ATA, and DECT. [cite:1] T2-R04-devices-provisioning.html Back to the lab · Cheat Codes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RFC: RFC 3263 Locating SIP Servers — https://www.rfc-editor.org/rfc/rfc3263 — last checked 2026-10</a:t>
            </a:r>
          </a:p>
          <a:p>
            <a:r>
              <a:rPr lang="en-US" sz="1600"/>
              <a:t>RFC: RFC 3264 An Offer/Answer Model with SDP — https://www.rfc-editor.org/rfc/rfc3264 — last checked 2026-10</a:t>
            </a:r>
          </a:p>
          <a:p>
            <a:r>
              <a:rPr lang="en-US" sz="1600"/>
              <a:t>Wikipedia: Session Initiation Protocol (Wikipedia) — https://en.wikipedia.org/wiki/Session_Initiation_Protocol — last checked 2026-10</a:t>
            </a:r>
          </a:p>
          <a:p>
            <a:r>
              <a:rPr lang="en-US" sz="1600"/>
              <a:t>RFC: RFC 3550 RTP — https://www.rfc-editor.org/rfc/rfc3550 — last checked 2026-10</a:t>
            </a:r>
          </a:p>
          <a:p>
            <a:r>
              <a:rPr lang="en-US" sz="1600"/>
              <a:t>RFC: RFC 3711 SRTP — https://www.rfc-editor.org/rfc/rfc3711 — last checked 2026-10</a:t>
            </a:r>
          </a:p>
          <a:p>
            <a:r>
              <a:rPr lang="en-US" sz="1600"/>
              <a:t>RFC: RFC 4566 SDP — https://www.rfc-editor.org/rfc/rfc4566 — last checked 2026-10</a:t>
            </a:r>
          </a:p>
          <a:p>
            <a:r>
              <a:rPr lang="en-US" sz="1600"/>
              <a:t>RFC: RFC 4733 RTP payload for DTMF — https://www.rfc-editor.org/rfc/rfc4733 — last checked 2026-10</a:t>
            </a:r>
          </a:p>
          <a:p>
            <a:r>
              <a:rPr lang="en-US" sz="1600"/>
              <a:t>Wikipedia: Real-time Transport Protocol (Wikipedia) — https://en.wikipedia.org/wiki/Real-time_Transport_Protocol — last checked 2026-10</a:t>
            </a:r>
          </a:p>
          <a:p>
            <a:r>
              <a:rPr lang="en-US" sz="1600"/>
              <a:t>Release notes: What's new in Webex Calling — https://help.webex.com/article/278bz2 — last checked 2026-10</a:t>
            </a:r>
          </a:p>
          <a:p>
            <a:r>
              <a:rPr lang="en-US" sz="1600"/>
              <a:t>Vendor doc: help.webex.com article n9r1aac — https://help.webex.com/article/n9r1aac — last checked 2026-10</a:t>
            </a:r>
          </a:p>
          <a:p>
            <a:r>
              <a:rPr lang="en-US" sz="1600"/>
              <a:t>Vendor doc: help.webex.com article ndb7w0db — https://help.webex.com/article/ndb7w0db — last checked 2026-10</a:t>
            </a:r>
          </a:p>
          <a:p>
            <a:r>
              <a:rPr lang="en-US" sz="1600"/>
              <a:t>Vendor doc: help.webex.com article 1mqb9cb — https://help.webex.com/article/1mqb9cb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