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E911 and emergency calling</a:t>
            </a:r>
          </a:p>
          <a:p>
            <a:r>
              <a:rPr lang="en-US" sz="1600"/>
              <a:t>E911 and emergency calling Teach the test number and the two host names. Do not place a real 911 call from a lab. Item What to remember Source Hosts api.wxc.e911cloud.com and wxc.e911cloud.com b2exve Port 443 from the phone and the Webex client b2exve 933 Test. Does not alert public safety in the US and Canada. T2-R06 Kari&amp;#x27;s Law Notification email exists and is not the same setting as RedSky routing. av6oo3 RAY BAUM Dispatchable location for nomadic users. Phase 2 is January 2022 in the Canon. av6oo3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RFC: RFC 3263 Locating SIP Servers — https://www.rfc-editor.org/rfc/rfc3263 — last checked 2026-10</a:t>
            </a:r>
          </a:p>
          <a:p>
            <a:r>
              <a:rPr lang="en-US" sz="1600"/>
              <a:t>RFC: RFC 3264 An Offer/Answer Model with SDP — https://www.rfc-editor.org/rfc/rfc3264 — last checked 2026-10</a:t>
            </a:r>
          </a:p>
          <a:p>
            <a:r>
              <a:rPr lang="en-US" sz="1600"/>
              <a:t>Wikipedia: Session Initiation Protocol (Wikipedia) — https://en.wikipedia.org/wiki/Session_Initiation_Protocol — last checked 2026-10</a:t>
            </a:r>
          </a:p>
          <a:p>
            <a:r>
              <a:rPr lang="en-US" sz="1600"/>
              <a:t>RFC: RFC 3550 RTP — https://www.rfc-editor.org/rfc/rfc3550 — last checked 2026-10</a:t>
            </a:r>
          </a:p>
          <a:p>
            <a:r>
              <a:rPr lang="en-US" sz="1600"/>
              <a:t>RFC: RFC 3711 SRTP — https://www.rfc-editor.org/rfc/rfc3711 — last checked 2026-10</a:t>
            </a:r>
          </a:p>
          <a:p>
            <a:r>
              <a:rPr lang="en-US" sz="1600"/>
              <a:t>RFC: RFC 4566 SDP — https://www.rfc-editor.org/rfc/rfc4566 — last checked 2026-10</a:t>
            </a:r>
          </a:p>
          <a:p>
            <a:r>
              <a:rPr lang="en-US" sz="1600"/>
              <a:t>RFC: RFC 4733 RTP payload for DTMF — https://www.rfc-editor.org/rfc/rfc4733 — last checked 2026-10</a:t>
            </a:r>
          </a:p>
          <a:p>
            <a:r>
              <a:rPr lang="en-US" sz="1600"/>
              <a:t>Wikipedia: Real-time Transport Protocol (Wikipedia) — https://en.wikipedia.org/wiki/Real-time_Transport_Protocol — last checked 2026-10</a:t>
            </a:r>
          </a:p>
          <a:p>
            <a:r>
              <a:rPr lang="en-US" sz="1600"/>
              <a:t>Release notes: What's new in Webex Calling — https://help.webex.com/article/278bz2 — last checked 2026-10</a:t>
            </a:r>
          </a:p>
          <a:p>
            <a:r>
              <a:rPr lang="en-US" sz="1600"/>
              <a:t>RFC: RFC 8446 TLS 1.3 — https://www.rfc-editor.org/rfc/rfc8446 — last checked 2026-10</a:t>
            </a:r>
          </a:p>
          <a:p>
            <a:r>
              <a:rPr lang="en-US" sz="1600"/>
              <a:t>Vendor doc: help.webex.com article jwkbt2 — https://help.webex.com/article/jwkbt2 — last checked 2026-10</a:t>
            </a:r>
          </a:p>
          <a:p>
            <a:r>
              <a:rPr lang="en-US" sz="1600"/>
              <a:t>Vendor doc: help.webex.com article 5h5d8ab — https://help.webex.com/article/5h5d8ab — last checked 2026-10</a:t>
            </a:r>
          </a:p>
          <a:p>
            <a:r>
              <a:rPr lang="en-US" sz="1600"/>
              <a:t>Vendor doc: help.webex.com article nhvl4hw — https://help.webex.com/article/nhvl4hw — last checked 2026-10</a:t>
            </a:r>
          </a:p>
          <a:p>
            <a:r>
              <a:rPr lang="en-US" sz="1600"/>
              <a:t>Vendor doc: help.webex.com article nvfbjts — https://help.webex.com/article/nvfbjts — last checked 2026-10</a:t>
            </a:r>
          </a:p>
          <a:p>
            <a:r>
              <a:rPr lang="en-US" sz="1600"/>
              <a:t>Vendor doc: help.webex.com article nj0abhbb — https://help.webex.com/article/nj0abhbb — last checked 2026-10</a:t>
            </a:r>
          </a:p>
          <a:p>
            <a:r>
              <a:rPr lang="en-US" sz="1600"/>
              <a:t>Vendor doc: help.webex.com article mwjlgk — https://help.webex.com/article/mwjlgk — last checked 2026-10</a:t>
            </a:r>
          </a:p>
          <a:p>
            <a:r>
              <a:rPr lang="en-US" sz="1600"/>
              <a:t>Vendor doc: help.webex.com article py6u9h — https://help.webex.com/article/py6u9h — last checked 2026-10</a:t>
            </a:r>
          </a:p>
          <a:p>
            <a:r>
              <a:rPr lang="en-US" sz="1600"/>
              <a:t>Vendor doc: help.webex.com article tajemk — https://help.webex.com/article/tajemk — last checked 2026-10</a:t>
            </a:r>
          </a:p>
          <a:p>
            <a:r>
              <a:rPr lang="en-US" sz="1600"/>
              <a:t>Vendor doc: help.webex.com article n1lsqvu — https://help.webex.com/article/n1lsqvu — last checked 2026-10</a:t>
            </a:r>
          </a:p>
          <a:p>
            <a:r>
              <a:rPr lang="en-US" sz="1600"/>
              <a:t>Vendor doc: help.webex.com article s0qro1 — https://help.webex.com/article/s0qro1 — last checked 2026-10</a:t>
            </a:r>
          </a:p>
          <a:p>
            <a:r>
              <a:rPr lang="en-US" sz="1600"/>
              <a:t>Vendor doc: help.webex.com article nvvv1zb — https://help.webex.com/article/nvvv1zb — last checked 2026-10</a:t>
            </a:r>
          </a:p>
          <a:p>
            <a:r>
              <a:rPr lang="en-US" sz="1600"/>
              <a:t>Vendor doc: help.webex.com article n6gaghu — https://help.webex.com/article/n6gaghu — last checked 2026-10</a:t>
            </a:r>
          </a:p>
          <a:p>
            <a:r>
              <a:rPr lang="en-US" sz="1600"/>
              <a:t>Vendor doc: help.webex.com article n0l9q2z — https://help.webex.com/article/n0l9q2z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