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Media, NAT, and QoS</a:t>
            </a:r>
          </a:p>
          <a:p>
            <a:r>
              <a:rPr lang="en-US" sz="1600"/>
              <a:t>Media, NAT, and QoS One page pulled from the Canon rooms named in the source column. Open the room before you quote a number in a design. This is not a copy of a Cisco document. Check What the room says Source Which devices does nt6eyxb include? Desk phones except DECT and ATA, Webex App, and Local Gateway. [cite:1] T7-R03-codecs-media-nat.html Is optimization on by default for the app? Yes. The article says it usually needs no extra configuration. [cite:1] T7-R03-codecs-media-nat.html Name the four phases. Candidate discovery, candidate exchange, connectivity checks, media path optimization. [cite:1] T7-R03-codecs-media-nat.html What minimum does that article give for CUBE? 17.3 or 16.12.5. [cite:1] T7-R03-codecs-media-nat.html Where does interorganization media go? Through the PSTN. [cite:1] T7-R03-codecs-media-nat.html What happens to a recorded call? Media goes to the cloud and is not optimized. [cite:1] T7-R03-codecs-media-nat.html Webex App optimized audio ports? 8500–8599. Video is 8600–8699. [cite:3] T7-R03-codecs-media-nat.html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RFC: RFC 8446 TLS 1.3 — https://www.rfc-editor.org/rfc/rfc8446 — last checked 2026-10</a:t>
            </a:r>
          </a:p>
          <a:p>
            <a:r>
              <a:rPr lang="en-US" sz="1600"/>
              <a:t>Vendor doc: help.webex.com article nt6eyxb — https://help.webex.com/article/nt6eyxb — last checked 2026-10</a:t>
            </a:r>
          </a:p>
          <a:p>
            <a:r>
              <a:rPr lang="en-US" sz="1600"/>
              <a:t>Vendor doc: help.webex.com article jr1i3r — https://help.webex.com/article/jr1i3r — last checked 2026-10</a:t>
            </a:r>
          </a:p>
          <a:p>
            <a:r>
              <a:rPr lang="en-US" sz="1600"/>
              <a:t>Vendor doc: help.webex.com article w0qmeu — https://help.webex.com/article/w0qmeu — last checked 2026-10</a:t>
            </a:r>
          </a:p>
          <a:p>
            <a:r>
              <a:rPr lang="en-US" sz="1600"/>
              <a:t>Vendor doc: help.webex.com article njwkamr — https://help.webex.com/article/njwkamr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