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Migration cutover</a:t>
            </a:r>
          </a:p>
          <a:p>
            <a:r>
              <a:rPr lang="en-US" sz="1600"/>
              <a:t>Migration cutover Calling moves and contact-center moves use different tools. This is a study checklist, not a change window. Item What to remember Source Calling from Unified CM Prepare, migrate devices and features, Migration Insights. nbedetf and the rooms in T6 BroadWorks / BroadCloud Separate article from Unified CM. n1ku0vfb Contact center CCX discovery tool is not a UCCE import. T6-R04 Numbers Port orders, FOC, then test. 933 before agents take live emergency calls. T6-R06 Rollback Know which system still owns the number before you power anything off. T6-R01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nbedetf — https://help.webex.com/article/nbedetf — last checked 2026-10</a:t>
            </a:r>
          </a:p>
          <a:p>
            <a:r>
              <a:rPr lang="en-US" sz="1600"/>
              <a:t>Vendor doc: help.webex.com article t9xctu — https://help.webex.com/article/t9xctu — last checked 2026-10</a:t>
            </a:r>
          </a:p>
          <a:p>
            <a:r>
              <a:rPr lang="en-US" sz="1600"/>
              <a:t>Vendor doc: help.webex.com article n0xb944 — https://help.webex.com/article/n0xb944 — last checked 2026-10</a:t>
            </a:r>
          </a:p>
          <a:p>
            <a:r>
              <a:rPr lang="en-US" sz="1600"/>
              <a:t>Vendor doc: help.webex.com article utqcm7 — https://help.webex.com/article/utqcm7 — last checked 2026-10</a:t>
            </a:r>
          </a:p>
          <a:p>
            <a:r>
              <a:rPr lang="en-US" sz="1600"/>
              <a:t>Vendor doc: help.webex.com article nb2ve0e — https://help.webex.com/article/nb2ve0e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5h5d8ab — https://help.webex.com/article/5h5d8ab — last checked 2026-10</a:t>
            </a:r>
          </a:p>
          <a:p>
            <a:r>
              <a:rPr lang="en-US" sz="1600"/>
              <a:t>Vendor doc: help.webex.com article nhvl4hw — https://help.webex.com/article/nhvl4hw — last checked 2026-10</a:t>
            </a:r>
          </a:p>
          <a:p>
            <a:r>
              <a:rPr lang="en-US" sz="1600"/>
              <a:t>Vendor doc: help.webex.com article mwjlgk — https://help.webex.com/article/mwjlgk — last checked 2026-10</a:t>
            </a:r>
          </a:p>
          <a:p>
            <a:r>
              <a:rPr lang="en-US" sz="1600"/>
              <a:t>Vendor doc: help.webex.com article py6u9h — https://help.webex.com/article/py6u9h — last checked 2026-10</a:t>
            </a:r>
          </a:p>
          <a:p>
            <a:r>
              <a:rPr lang="en-US" sz="1600"/>
              <a:t>Vendor doc: help.webex.com article tajemk — https://help.webex.com/article/tajemk — last checked 2026-10</a:t>
            </a:r>
          </a:p>
          <a:p>
            <a:r>
              <a:rPr lang="en-US" sz="1600"/>
              <a:t>Vendor doc: help.webex.com article n1lsqvu — https://help.webex.com/article/n1lsqvu — last checked 2026-10</a:t>
            </a:r>
          </a:p>
          <a:p>
            <a:r>
              <a:rPr lang="en-US" sz="1600"/>
              <a:t>Vendor doc: help.webex.com article s0qro1 — https://help.webex.com/article/s0qro1 — last checked 2026-10</a:t>
            </a:r>
          </a:p>
          <a:p>
            <a:r>
              <a:rPr lang="en-US" sz="1600"/>
              <a:t>Vendor doc: help.webex.com article n6gaghu — https://help.webex.com/article/n6gaghu — last checked 2026-10</a:t>
            </a:r>
          </a:p>
          <a:p>
            <a:r>
              <a:rPr lang="en-US" sz="1600"/>
              <a:t>Vendor doc: help.webex.com article n0l9q2z — https://help.webex.com/article/n0l9q2z — last checked 2026-10</a:t>
            </a:r>
          </a:p>
          <a:p>
            <a:r>
              <a:rPr lang="en-US" sz="1600"/>
              <a:t>Vendor doc: help.webex.com article 4yz2zd — https://help.webex.com/article/4yz2zd — last checked 2026-10</a:t>
            </a:r>
          </a:p>
          <a:p>
            <a:r>
              <a:rPr lang="en-US" sz="1600"/>
              <a:t>Vendor doc: help.webex.com article nw9po3o — https://help.webex.com/article/nw9po3o — last checked 2026-10</a:t>
            </a:r>
          </a:p>
          <a:p>
            <a:r>
              <a:rPr lang="en-US" sz="1600"/>
              <a:t>Vendor doc: help.webex.com article q0pgpb — https://help.webex.com/article/q0pgpb — last checked 2026-10</a:t>
            </a:r>
          </a:p>
          <a:p>
            <a:r>
              <a:rPr lang="en-US" sz="1600"/>
              <a:t>Vendor doc: help.webex.com article x974bd — https://help.webex.com/article/x974bd — last checked 2026-10</a:t>
            </a:r>
          </a:p>
          <a:p>
            <a:r>
              <a:rPr lang="en-US" sz="1600"/>
              <a:t>Vendor doc: help.webex.com article d2lemv — https://help.webex.com/article/d2lemv — last checked 2026-10</a:t>
            </a:r>
          </a:p>
          <a:p>
            <a:r>
              <a:rPr lang="en-US" sz="1600"/>
              <a:t>Vendor doc: help.webex.com article n19c71 — https://help.webex.com/article/n19c71 — last checked 2026-10</a:t>
            </a:r>
          </a:p>
          <a:p>
            <a:r>
              <a:rPr lang="en-US" sz="1600"/>
              <a:t>Vendor doc: help.webex.com article 32gfts — https://help.webex.com/article/32gfts — last checked 2026-10</a:t>
            </a:r>
          </a:p>
          <a:p>
            <a:r>
              <a:rPr lang="en-US" sz="1600"/>
              <a:t>Vendor doc: help.webex.com article n1ku0vfb — https://help.webex.com/article/n1ku0vfb — last checked 2026-10</a:t>
            </a:r>
          </a:p>
          <a:p>
            <a:r>
              <a:rPr lang="en-US" sz="1600"/>
              <a:t>Vendor doc: cisco.com CUCM 12.5(1) troubleshooting, dial plans — https://www.cisco.com/c/en/us/td/docs/voice_ip_comm/cucm/trouble/12_5_1/cucm_b_troubleshooting-guide-1251/cucm_b_troubleshooting-guide-1251_chapter_0101.html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