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Number porting and cutover</a:t>
            </a:r>
          </a:p>
          <a:p>
            <a:r>
              <a:rPr lang="en-US" sz="1600"/>
              <a:t>Number porting and cutover One page pulled from the Canon rooms named in the source column. Open the room before you quote a number in a design. This is not a copy of a Cisco document. Check What the room says Source What is a port? A transfer from the losing carrier to the winning carrier. [cite:1] T6-R06-number-porting-cutover.html What two documents prove you may port? A bill from the last 30 days and an LOA or eLOA. [cite:1] T6-R06-number-porting-cutover.html How many numbers does one license allow? One. The port count cannot exceed purchased licenses. [cite:1] T6-R06-number-porting-cutover.html When is the requested date real? When the losing carrier returns an FOC. Until then it is a request. [cite:1] T6-R06-number-porting-cutover.html What happens to numbers on the same account? They port together, even if they were typed on different orders. [cite:1] T6-R06-number-porting-cutover.html How do you prove you can still edit the order? FOC has not arrived. After FOC, Control Hub edits stop and PTS is the path. [cite:1] T6-R06-number-porting-cutover.html What evidence shows a port-out was ignored? One business day passed on PSTN &amp;amp; Routing → PSTN Orders. The article says the request is then accepted automatically. [cite:2] T6-R06-number-porting-cutover.html Back to the lab · Cheat Codes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RFC: RFC 3550 RTP — https://www.rfc-editor.org/rfc/rfc3550 — last checked 2026-10</a:t>
            </a:r>
          </a:p>
          <a:p>
            <a:r>
              <a:rPr lang="en-US" sz="1600"/>
              <a:t>RFC: RFC 3711 SRTP — https://www.rfc-editor.org/rfc/rfc3711 — last checked 2026-10</a:t>
            </a:r>
          </a:p>
          <a:p>
            <a:r>
              <a:rPr lang="en-US" sz="1600"/>
              <a:t>RFC: RFC 4566 SDP — https://www.rfc-editor.org/rfc/rfc4566 — last checked 2026-10</a:t>
            </a:r>
          </a:p>
          <a:p>
            <a:r>
              <a:rPr lang="en-US" sz="1600"/>
              <a:t>RFC: RFC 4733 RTP payload for DTMF — https://www.rfc-editor.org/rfc/rfc4733 — last checked 2026-10</a:t>
            </a:r>
          </a:p>
          <a:p>
            <a:r>
              <a:rPr lang="en-US" sz="1600"/>
              <a:t>Wikipedia: Real-time Transport Protocol (Wikipedia) — https://en.wikipedia.org/wiki/Real-time_Transport_Protocol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Vendor doc: help.webex.com article 01sijg — https://help.webex.com/en-us/article/01sijg/Cisco-Calling-Plan-number-porting-guidelines-and-policies — last checked 2026-10</a:t>
            </a:r>
          </a:p>
          <a:p>
            <a:r>
              <a:rPr lang="en-US" sz="1600"/>
              <a:t>Vendor doc: help.webex.com article wsk3m9 — https://help.webex.com/en-us/article/wsk3m9 — last checked 2026-10</a:t>
            </a:r>
          </a:p>
          <a:p>
            <a:r>
              <a:rPr lang="en-US" sz="1600"/>
              <a:t>Vendor doc: help.webex.com article nousk9ab — https://help.webex.com/article/nousk9ab — last checked 2026-10</a:t>
            </a:r>
          </a:p>
          <a:p>
            <a:r>
              <a:rPr lang="en-US" sz="1600"/>
              <a:t>Vendor doc: cisco.com DEPLOYMENT_CALLING_Unified_CM_to_Webex_Calling.pdf — https://www.cisco.com/c/dam/en/us/td/docs/solutions/PA/mcp/DEPLOYMENT_CALLING_Unified_CM_to_Webex_Calling.pdf — last checked 2026-10</a:t>
            </a:r>
          </a:p>
          <a:p>
            <a:r>
              <a:rPr lang="en-US" sz="1600"/>
              <a:t>Vendor doc: help.webex.com article q0pgpb — https://help.webex.com/en-us/article/q0pgpb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